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C7E7-E65C-487D-B648-55B710D9126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039D-D837-4F69-9547-FD9087B6C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000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C7E7-E65C-487D-B648-55B710D9126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039D-D837-4F69-9547-FD9087B6C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017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C7E7-E65C-487D-B648-55B710D9126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039D-D837-4F69-9547-FD9087B6C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17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C7E7-E65C-487D-B648-55B710D9126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039D-D837-4F69-9547-FD9087B6C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410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C7E7-E65C-487D-B648-55B710D9126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039D-D837-4F69-9547-FD9087B6C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208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C7E7-E65C-487D-B648-55B710D9126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039D-D837-4F69-9547-FD9087B6C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64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C7E7-E65C-487D-B648-55B710D9126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039D-D837-4F69-9547-FD9087B6C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14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C7E7-E65C-487D-B648-55B710D9126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039D-D837-4F69-9547-FD9087B6C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18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C7E7-E65C-487D-B648-55B710D9126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039D-D837-4F69-9547-FD9087B6C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454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C7E7-E65C-487D-B648-55B710D9126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039D-D837-4F69-9547-FD9087B6C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941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C7E7-E65C-487D-B648-55B710D9126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039D-D837-4F69-9547-FD9087B6C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200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1C7E7-E65C-487D-B648-55B710D9126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6039D-D837-4F69-9547-FD9087B6C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889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2637" y="117387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Полевая кухня "Каша солдатская"</a:t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432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5755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Во время </a:t>
            </a:r>
            <a:r>
              <a:rPr lang="ru-RU" b="1" dirty="0"/>
              <a:t>Великой Отечественной</a:t>
            </a:r>
            <a:r>
              <a:rPr lang="ru-RU" dirty="0"/>
              <a:t>, нашим </a:t>
            </a:r>
            <a:r>
              <a:rPr lang="ru-RU" b="1" dirty="0"/>
              <a:t>героям </a:t>
            </a:r>
            <a:r>
              <a:rPr lang="ru-RU" dirty="0"/>
              <a:t>редко предоставлялась </a:t>
            </a:r>
            <a:r>
              <a:rPr lang="ru-RU" b="1" dirty="0"/>
              <a:t>возможность поесть </a:t>
            </a:r>
            <a:r>
              <a:rPr lang="ru-RU" dirty="0"/>
              <a:t>теплого </a:t>
            </a:r>
            <a:r>
              <a:rPr lang="ru-RU" b="1" dirty="0"/>
              <a:t>супа </a:t>
            </a:r>
            <a:r>
              <a:rPr lang="ru-RU" dirty="0"/>
              <a:t>или </a:t>
            </a:r>
            <a:r>
              <a:rPr lang="ru-RU" b="1" dirty="0"/>
              <a:t>борща</a:t>
            </a:r>
            <a:r>
              <a:rPr lang="ru-RU" dirty="0"/>
              <a:t>. Главным блюдом войны поистине можно назвать </a:t>
            </a:r>
            <a:r>
              <a:rPr lang="ru-RU" b="1" dirty="0"/>
              <a:t>солдатскую кашу</a:t>
            </a:r>
            <a:r>
              <a:rPr lang="ru-RU" dirty="0"/>
              <a:t>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417454"/>
            <a:ext cx="10233338" cy="3369368"/>
          </a:xfrm>
        </p:spPr>
        <p:txBody>
          <a:bodyPr/>
          <a:lstStyle/>
          <a:p>
            <a:r>
              <a:rPr lang="ru-RU" b="1" dirty="0"/>
              <a:t>Рецептов</a:t>
            </a:r>
            <a:r>
              <a:rPr lang="ru-RU" dirty="0"/>
              <a:t> </a:t>
            </a:r>
            <a:r>
              <a:rPr lang="ru-RU" b="1" dirty="0"/>
              <a:t>приготовления полевой каши </a:t>
            </a:r>
            <a:r>
              <a:rPr lang="ru-RU" dirty="0"/>
              <a:t>существует </a:t>
            </a:r>
            <a:r>
              <a:rPr lang="ru-RU" b="1" dirty="0"/>
              <a:t>множество</a:t>
            </a:r>
            <a:r>
              <a:rPr lang="ru-RU" dirty="0"/>
              <a:t>. Сегодня мы расскажем о трех </a:t>
            </a:r>
            <a:r>
              <a:rPr lang="ru-RU" b="1" dirty="0"/>
              <a:t>рецептах</a:t>
            </a:r>
            <a:r>
              <a:rPr lang="ru-RU" dirty="0"/>
              <a:t>, которые пришли к нам еще с тех лет.</a:t>
            </a:r>
          </a:p>
        </p:txBody>
      </p:sp>
    </p:spTree>
    <p:extLst>
      <p:ext uri="{BB962C8B-B14F-4D97-AF65-F5344CB8AC3E}">
        <p14:creationId xmlns:p14="http://schemas.microsoft.com/office/powerpoint/2010/main" val="333448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Первый рецепт: Гречка "Солдатская"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/>
              <a:t>Для приготовления "солдатской" гречки нам понадобится:</a:t>
            </a:r>
            <a:endParaRPr lang="ru-RU" dirty="0"/>
          </a:p>
          <a:p>
            <a:r>
              <a:rPr lang="ru-RU" i="1" dirty="0"/>
              <a:t>Банка мясной тушенки;</a:t>
            </a:r>
            <a:endParaRPr lang="ru-RU" dirty="0"/>
          </a:p>
          <a:p>
            <a:r>
              <a:rPr lang="ru-RU" i="1" dirty="0"/>
              <a:t>300 г гречки;</a:t>
            </a:r>
            <a:endParaRPr lang="ru-RU" dirty="0"/>
          </a:p>
          <a:p>
            <a:r>
              <a:rPr lang="ru-RU" i="1" dirty="0"/>
              <a:t>2 головки лука;</a:t>
            </a:r>
            <a:endParaRPr lang="ru-RU" dirty="0"/>
          </a:p>
          <a:p>
            <a:r>
              <a:rPr lang="ru-RU" i="1" dirty="0"/>
              <a:t>соль;</a:t>
            </a:r>
            <a:endParaRPr lang="ru-RU" dirty="0"/>
          </a:p>
          <a:p>
            <a:r>
              <a:rPr lang="ru-RU" i="1" dirty="0"/>
              <a:t>перец черны молотый;</a:t>
            </a:r>
            <a:endParaRPr lang="ru-RU" dirty="0"/>
          </a:p>
          <a:p>
            <a:r>
              <a:rPr lang="ru-RU" i="1" dirty="0"/>
              <a:t>сало соленое;</a:t>
            </a:r>
            <a:endParaRPr lang="ru-RU" dirty="0"/>
          </a:p>
          <a:p>
            <a:r>
              <a:rPr lang="ru-RU" i="1" dirty="0"/>
              <a:t>лавровый лист;</a:t>
            </a:r>
            <a:endParaRPr lang="ru-RU" dirty="0"/>
          </a:p>
          <a:p>
            <a:r>
              <a:rPr lang="ru-RU" b="1" dirty="0"/>
              <a:t>Приготовление</a:t>
            </a:r>
          </a:p>
          <a:p>
            <a:r>
              <a:rPr lang="ru-RU" dirty="0"/>
              <a:t>1.Очистите, нарежьте кубиками лук на сале.</a:t>
            </a:r>
          </a:p>
          <a:p>
            <a:r>
              <a:rPr lang="ru-RU" dirty="0"/>
              <a:t>2. В отдельную кастрюлю выложите гречку (промытую), тушенку и поджаренный лук.</a:t>
            </a:r>
          </a:p>
          <a:p>
            <a:r>
              <a:rPr lang="ru-RU" dirty="0"/>
              <a:t>3. Залейте водой и перемешайте.</a:t>
            </a:r>
          </a:p>
          <a:p>
            <a:r>
              <a:rPr lang="ru-RU" dirty="0"/>
              <a:t>4. Варите кашу пока гречка не будет готова, по завершению посолите, добавьте лавровый лист и снимите с огня.</a:t>
            </a:r>
          </a:p>
          <a:p>
            <a:r>
              <a:rPr lang="ru-RU" dirty="0"/>
              <a:t>5. Закутайте кашу в полотенце на 20 минут чтобы она дошла.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6890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Второй рецепт: Каша "Фронтовая"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/>
              <a:t>Для приготовления "фронтовой" каши нам понадобится:</a:t>
            </a:r>
            <a:endParaRPr lang="ru-RU" dirty="0"/>
          </a:p>
          <a:p>
            <a:r>
              <a:rPr lang="ru-RU" i="1" dirty="0"/>
              <a:t>1 стакан пшена;</a:t>
            </a:r>
            <a:endParaRPr lang="ru-RU" dirty="0"/>
          </a:p>
          <a:p>
            <a:r>
              <a:rPr lang="ru-RU" i="1" dirty="0"/>
              <a:t>подсолнечное масло;</a:t>
            </a:r>
            <a:endParaRPr lang="ru-RU" dirty="0"/>
          </a:p>
          <a:p>
            <a:r>
              <a:rPr lang="ru-RU" i="1" dirty="0"/>
              <a:t>чеснок;</a:t>
            </a:r>
            <a:endParaRPr lang="ru-RU" dirty="0"/>
          </a:p>
          <a:p>
            <a:r>
              <a:rPr lang="ru-RU" i="1" dirty="0"/>
              <a:t>лук;</a:t>
            </a:r>
            <a:endParaRPr lang="ru-RU" dirty="0"/>
          </a:p>
          <a:p>
            <a:r>
              <a:rPr lang="ru-RU" i="1" dirty="0"/>
              <a:t>соль;</a:t>
            </a:r>
            <a:endParaRPr lang="ru-RU" dirty="0"/>
          </a:p>
          <a:p>
            <a:r>
              <a:rPr lang="ru-RU" i="1" dirty="0"/>
              <a:t>перец;</a:t>
            </a:r>
            <a:endParaRPr lang="ru-RU" dirty="0"/>
          </a:p>
          <a:p>
            <a:r>
              <a:rPr lang="ru-RU" b="1" dirty="0"/>
              <a:t>Приготовление</a:t>
            </a:r>
          </a:p>
          <a:p>
            <a:r>
              <a:rPr lang="ru-RU" dirty="0"/>
              <a:t>1.Очистите и нарежьте кубиками лук. Обжарьте на подсолнечном масле.</a:t>
            </a:r>
          </a:p>
          <a:p>
            <a:r>
              <a:rPr lang="ru-RU" dirty="0"/>
              <a:t>2. В чугунный казан добавьте 1 стакан пшена и залейте 3 стаканами воды. Поставьте вариться.</a:t>
            </a:r>
          </a:p>
          <a:p>
            <a:r>
              <a:rPr lang="ru-RU" dirty="0"/>
              <a:t>3. Когда вода начнет кипеть добавьте </a:t>
            </a:r>
            <a:r>
              <a:rPr lang="ru-RU" dirty="0" err="1"/>
              <a:t>зажарку</a:t>
            </a:r>
            <a:r>
              <a:rPr lang="ru-RU" dirty="0"/>
              <a:t> из лука, посолите, поперчите.</a:t>
            </a:r>
          </a:p>
          <a:p>
            <a:r>
              <a:rPr lang="ru-RU" dirty="0"/>
              <a:t>4. Доведите кашу до кипения, когда она закипит убавьте огонь и оставьте еще на 5 минут.</a:t>
            </a:r>
          </a:p>
          <a:p>
            <a:r>
              <a:rPr lang="ru-RU" dirty="0"/>
              <a:t>5. Когда каша будет готова снимите с огня, мелко нарежьте чеснок, добавьте в кашу и перемешайте.</a:t>
            </a:r>
          </a:p>
          <a:p>
            <a:r>
              <a:rPr lang="ru-RU" dirty="0"/>
              <a:t>6. Укутайте кашу полотенцем на 20-30 минут чтобы она пропарилась. Подавайте к столу!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1685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Широкоэкранный</PresentationFormat>
  <Paragraphs>33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Полевая кухня "Каша солдатская" </vt:lpstr>
      <vt:lpstr>Во время Великой Отечественной, нашим героям редко предоставлялась возможность поесть теплого супа или борща. Главным блюдом войны поистине можно назвать солдатскую кашу!</vt:lpstr>
      <vt:lpstr>Первый рецепт: Гречка "Солдатская" </vt:lpstr>
      <vt:lpstr>Второй рецепт: Каша "Фронтовая"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Полевая кухня "Каша солдатская" </dc:title>
  <dc:creator>User</dc:creator>
  <cp:lastModifiedBy>User</cp:lastModifiedBy>
  <cp:revision>1</cp:revision>
  <dcterms:created xsi:type="dcterms:W3CDTF">2020-04-29T14:49:38Z</dcterms:created>
  <dcterms:modified xsi:type="dcterms:W3CDTF">2020-04-29T14:49:58Z</dcterms:modified>
</cp:coreProperties>
</file>